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329" r:id="rId13"/>
    <p:sldId id="256" r:id="rId14"/>
    <p:sldId id="266" r:id="rId15"/>
    <p:sldId id="267" r:id="rId16"/>
    <p:sldId id="268" r:id="rId17"/>
    <p:sldId id="26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28EEADA-6F82-49B4-90AD-8FD43014C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E401C1F-1FCC-4912-A7BD-22EE545C8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EC804EE-CF57-4017-92D4-C19F00E7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0C3F4-39AD-4F18-ACB5-0684E6F5752E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CB8DA3A-ACA0-4A9A-B927-DDF2BF97F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4D2E519-27B8-4A78-BF37-34D7C8E9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6F87-99E1-4A57-9DB6-6625E2A1B9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0519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BF97B1-80B3-4A88-87A5-CB67B046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1E46ADA-F31A-46CD-A4FE-FDC2F3924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2449E14-63DB-4332-85FE-DC8351F7C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0C3F4-39AD-4F18-ACB5-0684E6F5752E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12D8826-1800-4196-AB51-3F61E929C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3E1ED2C-2CB8-47FC-8F67-04455C652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6F87-99E1-4A57-9DB6-6625E2A1B9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9538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9C2448E7-414A-46A5-99DA-3450DFC2C3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F667181-F16D-4D13-ABF4-30780F8E1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BC46CC7-B670-4782-A0A6-B181F319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0C3F4-39AD-4F18-ACB5-0684E6F5752E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DE92795-0DE1-4BCF-971C-11EE5C8D0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35A8CE6-6D5A-4DD1-B7FB-0A256EC24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6F87-99E1-4A57-9DB6-6625E2A1B9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4725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6417FAC-9B44-4E01-B1A7-36A74FDC3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9CC8A81-17A4-4D4A-8BB3-17E4AB250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9B776A8-E34A-485C-A962-8460AFAC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0C3F4-39AD-4F18-ACB5-0684E6F5752E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2230A5D-5BEA-4E3A-B99D-28F6FA38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C5BBA4D-4BBF-4E6D-9027-3528CA05F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6F87-99E1-4A57-9DB6-6625E2A1B9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577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9CA772-F748-4099-8CA8-2DF7C566A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D487E3A-E184-429C-9DAF-ACB089205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DEB934C-5A39-44E6-91F6-D7AB3711A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0C3F4-39AD-4F18-ACB5-0684E6F5752E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C0A451E-7EBB-4276-9837-F6A581162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C3B3F15-DF61-4793-9B60-C03AFEECB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6F87-99E1-4A57-9DB6-6625E2A1B9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266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160911-D756-4B39-B411-A5D138C2D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BA0440-F0ED-4A87-8543-DBD612062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ED29D08-65CF-4FFB-A0DC-147E6CC1E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0DB2949-6289-404C-B512-4F574CE62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0C3F4-39AD-4F18-ACB5-0684E6F5752E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77655CE-5C23-4FBE-A29F-DB3A0AFD4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CFCDD11-ECDB-4484-B55A-ECC86385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6F87-99E1-4A57-9DB6-6625E2A1B9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402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4B02A1-2D2A-45F6-B84D-EAFE538F4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C1B2A7E-D6C5-4F0C-96E7-BA76A9E7C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64C40BE-A702-4D57-8CF6-C56E14D4B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D6DDC297-BBC3-4900-8B66-F5288AE8FB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5985623-4B82-4155-BE17-A9D0D5ED48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E099D687-59B9-478E-BE59-B3AF8F766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0C3F4-39AD-4F18-ACB5-0684E6F5752E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E73D402-7C57-41EA-9381-53D487FD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CB328559-65A8-4FB8-9C78-687487FC6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6F87-99E1-4A57-9DB6-6625E2A1B9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9578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EF44C0-FE87-4FC7-86E2-9665601C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A47B19CE-19B6-456B-ADEC-01230726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0C3F4-39AD-4F18-ACB5-0684E6F5752E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F1490CD-2F36-4090-B3E8-C2DC44BF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F8FD662-97C4-4A4C-8D43-B1193BE2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6F87-99E1-4A57-9DB6-6625E2A1B9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335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F7E3CF2-8459-4A09-ADEE-96B18A5A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0C3F4-39AD-4F18-ACB5-0684E6F5752E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466774B-37F7-40C7-A213-DEA46F88C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9A2169F-B300-4CEC-B88F-2011D720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6F87-99E1-4A57-9DB6-6625E2A1B9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5253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C8A90F-BFF1-4BB1-84A1-3C94D410C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BF05F7F-DD3D-40A6-A9AA-B5CCCF194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518576A-C331-47D7-9BD6-4C094B844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8A0F93A-4684-47C6-AF3F-CAAE84A00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0C3F4-39AD-4F18-ACB5-0684E6F5752E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2C441C4-DFBB-40DE-A2FA-95934D29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65B610F-A68F-4C64-BE44-20B0834D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6F87-99E1-4A57-9DB6-6625E2A1B9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59306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A47173-E454-4E19-A08B-03D337B74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5DD0EAB-E7B8-4617-B669-04D1C26950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F365451-AD26-43D7-9E63-9B31485E9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9BF5F7A-88FB-464B-98AD-C4022D151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0C3F4-39AD-4F18-ACB5-0684E6F5752E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4B6D03A-1D9B-41D2-B84B-2CFA4B176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F615937-3FA8-4050-A2D1-5572F1DCE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6F87-99E1-4A57-9DB6-6625E2A1B9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856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27EDA799-FC0C-4FDC-ABF6-C49813AF6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CCCF90B-F13D-47A6-9EF0-370DC17E7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883802E-8F39-48CC-A53E-64C7AB960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0C3F4-39AD-4F18-ACB5-0684E6F5752E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05398DC-2AAB-4812-B391-38BD4EA32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8CA6BB5-65F3-4D36-933E-301268B8F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36F87-99E1-4A57-9DB6-6625E2A1B9F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951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1D00C0A-5E21-4BE2-945F-B9F66B680D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3618273" y="0"/>
            <a:ext cx="4724874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E302032-9FE0-4BD6-9997-A38C95D2A448}"/>
              </a:ext>
            </a:extLst>
          </p:cNvPr>
          <p:cNvSpPr txBox="1"/>
          <p:nvPr/>
        </p:nvSpPr>
        <p:spPr>
          <a:xfrm>
            <a:off x="3618273" y="1876037"/>
            <a:ext cx="47248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200" dirty="0"/>
              <a:t>STATİK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b="1" dirty="0">
                <a:latin typeface="BankGothic Md BT" panose="020B0807020203060204" pitchFamily="34" charset="0"/>
                <a:cs typeface="Calibri" panose="020F0502020204030204" pitchFamily="34" charset="0"/>
              </a:rPr>
              <a:t>4. Kuvvet Sistemi Bileşkeleri</a:t>
            </a:r>
          </a:p>
        </p:txBody>
      </p:sp>
    </p:spTree>
    <p:extLst>
      <p:ext uri="{BB962C8B-B14F-4D97-AF65-F5344CB8AC3E}">
        <p14:creationId xmlns:p14="http://schemas.microsoft.com/office/powerpoint/2010/main" val="1427693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A7D30D1-CFEE-4956-9BF5-4BF952F47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F688DEB-9A85-4236-A788-60CC74552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710"/>
            <a:ext cx="12192000" cy="641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79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F98F5E1-BDD6-4633-95A0-65C2FB222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2B145CF-0F05-4902-A88F-117E29634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57"/>
            <a:ext cx="12192000" cy="603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54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AEF029A-1512-4BA9-807B-DB3507577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AE377C-53C1-468E-8D3C-361C32B27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07E0F8B-D78A-48AA-80AA-A0304204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670"/>
            <a:ext cx="12192000" cy="627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0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46B53EF-0296-409D-8C09-F7453BCBA4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9931DD1-8240-454A-BD39-ACD4A6B9CD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4D2CC00-3CEA-4E29-8978-CEA9CE0A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333"/>
            <a:ext cx="12192000" cy="6180667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73036A4D-3D1F-47EE-9B77-023F45239536}"/>
              </a:ext>
            </a:extLst>
          </p:cNvPr>
          <p:cNvSpPr txBox="1"/>
          <p:nvPr/>
        </p:nvSpPr>
        <p:spPr>
          <a:xfrm>
            <a:off x="113122" y="165070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4.4</a:t>
            </a:r>
          </a:p>
        </p:txBody>
      </p:sp>
    </p:spTree>
    <p:extLst>
      <p:ext uri="{BB962C8B-B14F-4D97-AF65-F5344CB8AC3E}">
        <p14:creationId xmlns:p14="http://schemas.microsoft.com/office/powerpoint/2010/main" val="259820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856B85-CA6A-4B6B-A9C4-2A2483DE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72355A-9459-4CF0-A4FE-680C22944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BA1473D-0031-4F24-9479-DF33788DC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570"/>
            <a:ext cx="12192000" cy="638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485D3E2-5529-4954-A772-CD73476A9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FF43EA1-E9D0-44B4-8DE6-A4CA12CAE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379"/>
            <a:ext cx="12192000" cy="58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40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D53AF2-2738-488A-96EE-19DE19DAD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FF9A204-D24B-4F01-A003-C7FA85D47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374"/>
            <a:ext cx="12192000" cy="5788565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D814C1B7-8F38-4356-A1D7-647C538FEC22}"/>
              </a:ext>
            </a:extLst>
          </p:cNvPr>
          <p:cNvSpPr txBox="1"/>
          <p:nvPr/>
        </p:nvSpPr>
        <p:spPr>
          <a:xfrm>
            <a:off x="124624" y="160782"/>
            <a:ext cx="789758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4</a:t>
            </a: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.4 Momentler İlkesi</a:t>
            </a:r>
          </a:p>
        </p:txBody>
      </p:sp>
    </p:spTree>
    <p:extLst>
      <p:ext uri="{BB962C8B-B14F-4D97-AF65-F5344CB8AC3E}">
        <p14:creationId xmlns:p14="http://schemas.microsoft.com/office/powerpoint/2010/main" val="317475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F7821FD-AE1A-497A-9A2F-DF5CA785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613"/>
            <a:ext cx="12192000" cy="476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36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4BAF08D-5E62-4E05-B151-DC374BFF8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4C1D7B9-ABCB-40F7-BA59-39C4A3376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235"/>
            <a:ext cx="12192000" cy="589879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E1424C9E-4663-40AC-B938-0779FA4D8198}"/>
              </a:ext>
            </a:extLst>
          </p:cNvPr>
          <p:cNvSpPr txBox="1"/>
          <p:nvPr/>
        </p:nvSpPr>
        <p:spPr>
          <a:xfrm>
            <a:off x="113122" y="165070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4.5</a:t>
            </a:r>
          </a:p>
        </p:txBody>
      </p:sp>
    </p:spTree>
    <p:extLst>
      <p:ext uri="{BB962C8B-B14F-4D97-AF65-F5344CB8AC3E}">
        <p14:creationId xmlns:p14="http://schemas.microsoft.com/office/powerpoint/2010/main" val="1248032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E0DA197-DBED-4968-8F4B-C83E4BE6F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41"/>
          <a:stretch/>
        </p:blipFill>
        <p:spPr>
          <a:xfrm>
            <a:off x="0" y="816491"/>
            <a:ext cx="12192000" cy="414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8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A705CC-8799-4B0A-B56C-513A88213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8E0506A-4A8C-4882-B864-DC4F32037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874"/>
            <a:ext cx="12192000" cy="5816126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6713855A-7140-4AD4-A319-65FDCFDD4692}"/>
              </a:ext>
            </a:extLst>
          </p:cNvPr>
          <p:cNvSpPr txBox="1"/>
          <p:nvPr/>
        </p:nvSpPr>
        <p:spPr>
          <a:xfrm>
            <a:off x="124624" y="160782"/>
            <a:ext cx="7897588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4. Kuvvet Sistemi Bileşkeleri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4</a:t>
            </a: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.2 Bir Kuvvetin Momenti – </a:t>
            </a:r>
            <a:r>
              <a:rPr lang="tr-TR" sz="2000" b="1" dirty="0" err="1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Skaler</a:t>
            </a: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 Gösterim</a:t>
            </a:r>
          </a:p>
        </p:txBody>
      </p:sp>
    </p:spTree>
    <p:extLst>
      <p:ext uri="{BB962C8B-B14F-4D97-AF65-F5344CB8AC3E}">
        <p14:creationId xmlns:p14="http://schemas.microsoft.com/office/powerpoint/2010/main" val="4015511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BA54476-0CE2-45E6-A355-622144432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ECF256D-3F27-4345-8CB6-042905133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0980"/>
            <a:ext cx="12192000" cy="55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37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61DCF4D-3DD5-42C7-883B-823F80873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3261895-CEC0-4C72-99BB-01460F00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563"/>
            <a:ext cx="12192000" cy="447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54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07E95DF-A930-4A29-B620-63C5D513B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6DF0747-027D-41CB-9F1E-610627864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729"/>
            <a:ext cx="12192000" cy="6328271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1BFB10FC-ECE5-4727-B332-C9C14FAE4A63}"/>
              </a:ext>
            </a:extLst>
          </p:cNvPr>
          <p:cNvSpPr txBox="1"/>
          <p:nvPr/>
        </p:nvSpPr>
        <p:spPr>
          <a:xfrm>
            <a:off x="124624" y="62151"/>
            <a:ext cx="789758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4</a:t>
            </a: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.5 Bir Kuvvetin Belirli Bir Eksene Göre Momenti</a:t>
            </a:r>
          </a:p>
        </p:txBody>
      </p:sp>
    </p:spTree>
    <p:extLst>
      <p:ext uri="{BB962C8B-B14F-4D97-AF65-F5344CB8AC3E}">
        <p14:creationId xmlns:p14="http://schemas.microsoft.com/office/powerpoint/2010/main" val="1592163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53FBA47-16D9-46A9-A3C2-905881B7B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73AC4C-E161-4FDA-A7E5-12FD1E94C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080"/>
            <a:ext cx="12192000" cy="534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79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E0D068-F4BE-440C-8AB0-D09602B0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336AC1D-FAA8-4553-8EAB-7A9E7AE45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E060E7A-233D-4B4C-8927-8F194F765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66"/>
            <a:ext cx="12192000" cy="617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06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BDB30E-11CF-4A0E-B7A9-E7567BC4D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695535-6A90-41C7-81BA-2CC058886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962F1DE-46D0-4DAF-B7BF-934666748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79"/>
            <a:ext cx="12192000" cy="634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56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2BE0BF2-B83B-453C-984E-832521743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7" y="605260"/>
            <a:ext cx="8688012" cy="131463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ECE78E7-6288-468B-8B20-035DD04F4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613" y="1555752"/>
            <a:ext cx="5523986" cy="5290464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F00F7CE6-EF2B-4EB7-944F-04ABBE775007}"/>
              </a:ext>
            </a:extLst>
          </p:cNvPr>
          <p:cNvSpPr txBox="1"/>
          <p:nvPr/>
        </p:nvSpPr>
        <p:spPr>
          <a:xfrm>
            <a:off x="113122" y="165070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4.8</a:t>
            </a:r>
          </a:p>
        </p:txBody>
      </p:sp>
    </p:spTree>
    <p:extLst>
      <p:ext uri="{BB962C8B-B14F-4D97-AF65-F5344CB8AC3E}">
        <p14:creationId xmlns:p14="http://schemas.microsoft.com/office/powerpoint/2010/main" val="3383592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526A45-B665-41D9-8137-ADA93E9AF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5ADC6F0-E39C-40E6-B0DF-F38F43799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B187975-52A6-48EE-8DA8-EA895F93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601"/>
            <a:ext cx="12192000" cy="619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71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C7DCD1-D052-4383-B424-C2CF7F549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3B7B204-17CE-4C7D-9E4C-700967D53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9FE5D41-AFB0-49D6-B6D7-C63680B30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673"/>
            <a:ext cx="12192000" cy="626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67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1B75346-36B3-4853-849D-2C21772AC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62B8832-57FD-4B89-820D-E92E60199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963"/>
            <a:ext cx="12192000" cy="547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FDB620-AEC2-4EA4-A569-01D496A64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8B99B25-26A1-494A-BACF-675339880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169"/>
            <a:ext cx="12192000" cy="587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24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B508581-4970-488D-89FA-E933808A2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319"/>
            <a:ext cx="12192000" cy="6275681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7F1ABCD4-1E79-4FB7-9189-51488734EAA5}"/>
              </a:ext>
            </a:extLst>
          </p:cNvPr>
          <p:cNvSpPr txBox="1"/>
          <p:nvPr/>
        </p:nvSpPr>
        <p:spPr>
          <a:xfrm>
            <a:off x="124624" y="62151"/>
            <a:ext cx="424941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000000"/>
                </a:solidFill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4.6 Kuvvet Çiftinin Momenti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047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2A79225-2198-4918-965F-CAE3E8092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948"/>
            <a:ext cx="12192000" cy="632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93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C552A33-4E93-4FA3-B9C8-880C50E65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917"/>
            <a:ext cx="12192000" cy="581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11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D0BA8A6-3F45-4AFF-8035-EACEDE70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410"/>
            <a:ext cx="12192000" cy="5986439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CBD5A32-A2F9-4C08-AD59-176075912F38}"/>
              </a:ext>
            </a:extLst>
          </p:cNvPr>
          <p:cNvSpPr txBox="1"/>
          <p:nvPr/>
        </p:nvSpPr>
        <p:spPr>
          <a:xfrm>
            <a:off x="115197" y="146992"/>
            <a:ext cx="8312366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 dirty="0">
                <a:effectLst/>
                <a:latin typeface="Calibri" panose="020F0502020204030204" pitchFamily="34" charset="0"/>
              </a:rPr>
              <a:t> 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4.7 Kuvvet ve Kuvvet Çifti Sistemin Basitleştirilmesi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656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D07AE0B-8A35-43EB-9D71-4950AD6F6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986"/>
            <a:ext cx="12192000" cy="585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15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32FF669-932C-413B-870F-F443445D6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449"/>
            <a:ext cx="12192000" cy="614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06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81635DB-9D82-4192-9A51-B2C73DEC1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624"/>
            <a:ext cx="12192000" cy="610037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633356F-698B-4DAB-9D3F-7CCC148AF50F}"/>
              </a:ext>
            </a:extLst>
          </p:cNvPr>
          <p:cNvSpPr txBox="1"/>
          <p:nvPr/>
        </p:nvSpPr>
        <p:spPr>
          <a:xfrm>
            <a:off x="113122" y="165070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4.14</a:t>
            </a:r>
          </a:p>
        </p:txBody>
      </p:sp>
    </p:spTree>
    <p:extLst>
      <p:ext uri="{BB962C8B-B14F-4D97-AF65-F5344CB8AC3E}">
        <p14:creationId xmlns:p14="http://schemas.microsoft.com/office/powerpoint/2010/main" val="1222235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90849E6-BFCA-45FB-9BF0-562317F8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443"/>
            <a:ext cx="12192000" cy="549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77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063256E-FB15-419E-86CD-A8AC1FB37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345"/>
            <a:ext cx="12192000" cy="500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05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4F43996-0ED9-4B9F-85BE-D6D243836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12"/>
            <a:ext cx="12192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32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4F5C731-A45E-407E-B319-F13CAE10D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DBD58A1-D46D-4903-AA42-914246B64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9929"/>
            <a:ext cx="12192000" cy="4798142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7ADD03E5-DE1A-4EE1-8B2D-AEE9A75AD6C4}"/>
              </a:ext>
            </a:extLst>
          </p:cNvPr>
          <p:cNvSpPr txBox="1"/>
          <p:nvPr/>
        </p:nvSpPr>
        <p:spPr>
          <a:xfrm>
            <a:off x="113122" y="165070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4.2</a:t>
            </a:r>
          </a:p>
        </p:txBody>
      </p:sp>
    </p:spTree>
    <p:extLst>
      <p:ext uri="{BB962C8B-B14F-4D97-AF65-F5344CB8AC3E}">
        <p14:creationId xmlns:p14="http://schemas.microsoft.com/office/powerpoint/2010/main" val="2334020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C58D9B6-656E-43BC-AFF0-2CDF5910A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" y="1028365"/>
            <a:ext cx="6992326" cy="240063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626E5FB-09FD-4542-A31C-F78CF38A7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806" y="1131176"/>
            <a:ext cx="4471821" cy="5387372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7B3369E-B1E6-4394-8C30-A4DDE262778E}"/>
              </a:ext>
            </a:extLst>
          </p:cNvPr>
          <p:cNvSpPr txBox="1"/>
          <p:nvPr/>
        </p:nvSpPr>
        <p:spPr>
          <a:xfrm>
            <a:off x="113122" y="165070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4.16</a:t>
            </a:r>
          </a:p>
        </p:txBody>
      </p:sp>
    </p:spTree>
    <p:extLst>
      <p:ext uri="{BB962C8B-B14F-4D97-AF65-F5344CB8AC3E}">
        <p14:creationId xmlns:p14="http://schemas.microsoft.com/office/powerpoint/2010/main" val="1566141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E2458FE-E784-4598-8574-1743521E8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779"/>
            <a:ext cx="12192000" cy="639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11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34F6A7D-E2DB-4463-A1EF-37DF8092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126"/>
            <a:ext cx="12192000" cy="637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39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FFC7E8A-5895-4D6E-9325-A17D96BC8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094"/>
            <a:ext cx="12192000" cy="613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05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E6A9F94-FA6F-4B35-8D6A-951175CEA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415"/>
            <a:ext cx="12192000" cy="574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777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3BC1C53-D58F-45FE-9CA1-98E3A42AC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494"/>
            <a:ext cx="12192000" cy="6319506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268301F-C0F1-4E32-A8E1-169B448DE92B}"/>
              </a:ext>
            </a:extLst>
          </p:cNvPr>
          <p:cNvSpPr txBox="1"/>
          <p:nvPr/>
        </p:nvSpPr>
        <p:spPr>
          <a:xfrm>
            <a:off x="105771" y="71578"/>
            <a:ext cx="1008460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 dirty="0">
                <a:effectLst/>
                <a:latin typeface="Calibri" panose="020F0502020204030204" pitchFamily="34" charset="0"/>
              </a:rPr>
              <a:t> 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4.8 Kuvvet ve Kuvvet Çifti Sistemin Daha da Basitleştirilmesi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876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593F37B-975C-4276-8E3A-4D7F8D81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931"/>
            <a:ext cx="12192000" cy="522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31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223BD8DC-0C9B-4650-9A3A-7CD6B9AB3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348"/>
            <a:ext cx="12192000" cy="500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75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86EF8CB-6B48-4221-A9E1-35B967E2F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273"/>
            <a:ext cx="12192000" cy="504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74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55AD16C-EF2E-46FE-8E2C-50FACBC9D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425"/>
            <a:ext cx="12192000" cy="610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A0CDB91-8A20-450F-9EA2-C93C926C2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0" y="909964"/>
            <a:ext cx="10869106" cy="558291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6B051B1B-6830-499D-BA75-E60F2E10FE63}"/>
              </a:ext>
            </a:extLst>
          </p:cNvPr>
          <p:cNvSpPr txBox="1"/>
          <p:nvPr/>
        </p:nvSpPr>
        <p:spPr>
          <a:xfrm>
            <a:off x="105770" y="165070"/>
            <a:ext cx="789758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4</a:t>
            </a: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.3 Bir Kuvvetin Momenti – </a:t>
            </a:r>
            <a:r>
              <a:rPr lang="tr-TR" sz="2000" b="1" dirty="0" err="1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Vektörel</a:t>
            </a: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 Gösterim</a:t>
            </a:r>
          </a:p>
        </p:txBody>
      </p:sp>
    </p:spTree>
    <p:extLst>
      <p:ext uri="{BB962C8B-B14F-4D97-AF65-F5344CB8AC3E}">
        <p14:creationId xmlns:p14="http://schemas.microsoft.com/office/powerpoint/2010/main" val="18014424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7D9B367-965E-4742-A171-1DD4B6D9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366"/>
            <a:ext cx="12192000" cy="550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91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59C7C0A-72CF-4680-9E23-E83181826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689"/>
            <a:ext cx="12192000" cy="627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09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3B65BF8-09C9-49E0-B3A9-778CA659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453"/>
            <a:ext cx="12192000" cy="459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4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79D63A1-C9AC-4DD8-8C1F-651F99EB6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800"/>
            <a:ext cx="12192000" cy="58462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0F8CABE-89B5-4497-A011-331E1358393D}"/>
              </a:ext>
            </a:extLst>
          </p:cNvPr>
          <p:cNvSpPr txBox="1"/>
          <p:nvPr/>
        </p:nvSpPr>
        <p:spPr>
          <a:xfrm>
            <a:off x="113122" y="165070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4.17</a:t>
            </a:r>
          </a:p>
        </p:txBody>
      </p:sp>
    </p:spTree>
    <p:extLst>
      <p:ext uri="{BB962C8B-B14F-4D97-AF65-F5344CB8AC3E}">
        <p14:creationId xmlns:p14="http://schemas.microsoft.com/office/powerpoint/2010/main" val="4011650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85C1A9D-22BD-46D5-94DB-713ACFB19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433"/>
            <a:ext cx="12192000" cy="603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683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9227954-1449-442E-A639-FC73BBA9C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5267"/>
            <a:ext cx="12192000" cy="60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93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C7590842-4CD2-40A1-9839-FEEBAE1F2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110"/>
            <a:ext cx="12192000" cy="634089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63296A5F-F557-4F12-A2C3-0F7E0E38A353}"/>
              </a:ext>
            </a:extLst>
          </p:cNvPr>
          <p:cNvSpPr txBox="1"/>
          <p:nvPr/>
        </p:nvSpPr>
        <p:spPr>
          <a:xfrm>
            <a:off x="103695" y="42521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4.18</a:t>
            </a:r>
          </a:p>
        </p:txBody>
      </p:sp>
    </p:spTree>
    <p:extLst>
      <p:ext uri="{BB962C8B-B14F-4D97-AF65-F5344CB8AC3E}">
        <p14:creationId xmlns:p14="http://schemas.microsoft.com/office/powerpoint/2010/main" val="37090365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AEEF5F2-4D18-4619-8115-94E7C3A76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135"/>
            <a:ext cx="12192000" cy="613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85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AA02146-289D-4F7E-B5C4-ABA98178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124"/>
            <a:ext cx="12192000" cy="568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48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B769CBA-778F-4154-A0D5-9E9765307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225" y="1842064"/>
            <a:ext cx="8757781" cy="501357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3CB659D-136F-43F0-9F4C-0A07151F2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032"/>
            <a:ext cx="12192000" cy="1203389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359F0D68-28F6-4754-BF95-3387764944FE}"/>
              </a:ext>
            </a:extLst>
          </p:cNvPr>
          <p:cNvSpPr txBox="1"/>
          <p:nvPr/>
        </p:nvSpPr>
        <p:spPr>
          <a:xfrm>
            <a:off x="143475" y="108508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4.19</a:t>
            </a:r>
          </a:p>
        </p:txBody>
      </p:sp>
    </p:spTree>
    <p:extLst>
      <p:ext uri="{BB962C8B-B14F-4D97-AF65-F5344CB8AC3E}">
        <p14:creationId xmlns:p14="http://schemas.microsoft.com/office/powerpoint/2010/main" val="1674804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61DFEC-B146-4CE7-9E2E-6C9E47B2C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0703547-8439-4B41-9010-027A4E473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186"/>
            <a:ext cx="12192000" cy="430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2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D5C70F6-9FF3-4DFA-9EEE-097FFB815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505"/>
            <a:ext cx="12192000" cy="651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696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5EE4E21-7178-4612-894F-CB53B0BC7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987"/>
            <a:ext cx="12192000" cy="3105013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A635ED7B-A457-4129-AD89-F165D05A5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1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894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8462EBF-2E12-4754-9D01-5DDD9527F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18"/>
            <a:ext cx="12192000" cy="6337382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60792AB5-E240-494A-B8BC-D308AAA5A49A}"/>
              </a:ext>
            </a:extLst>
          </p:cNvPr>
          <p:cNvSpPr txBox="1"/>
          <p:nvPr/>
        </p:nvSpPr>
        <p:spPr>
          <a:xfrm>
            <a:off x="143475" y="108508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4.?</a:t>
            </a:r>
          </a:p>
        </p:txBody>
      </p:sp>
    </p:spTree>
    <p:extLst>
      <p:ext uri="{BB962C8B-B14F-4D97-AF65-F5344CB8AC3E}">
        <p14:creationId xmlns:p14="http://schemas.microsoft.com/office/powerpoint/2010/main" val="220022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CF940C7-F6FB-4504-86B4-B3F05E3B5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1" y="0"/>
            <a:ext cx="11629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993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A49490A-A627-42A8-BA4F-F54E92AF8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203"/>
            <a:ext cx="12192000" cy="634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227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4C79B8A-E94D-451D-A020-36778F23D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827"/>
            <a:ext cx="12192000" cy="619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2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A3CAC0-1430-4226-A90A-173FAF7B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58252D7-A0D3-4E22-80F7-FBFAB6192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C9F8F47-704B-432C-963D-DEACA717A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89"/>
            <a:ext cx="12157435" cy="668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05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C711B6-36A2-42A9-96B9-B874BDAE5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BF885EA-264F-4E17-8813-1EA9CF81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138"/>
            <a:ext cx="12192000" cy="581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74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2B64B95-DEEB-4DE3-AF82-2FFA87A19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846" y="1682815"/>
            <a:ext cx="3706276" cy="517518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EAC67DA-192E-4CE5-BB46-D49FB1E3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55" y="642657"/>
            <a:ext cx="8059275" cy="1305107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A8190ABD-071C-4D0D-BACB-752092381A2A}"/>
              </a:ext>
            </a:extLst>
          </p:cNvPr>
          <p:cNvSpPr txBox="1"/>
          <p:nvPr/>
        </p:nvSpPr>
        <p:spPr>
          <a:xfrm>
            <a:off x="113122" y="165070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4.3</a:t>
            </a:r>
          </a:p>
        </p:txBody>
      </p:sp>
    </p:spTree>
    <p:extLst>
      <p:ext uri="{BB962C8B-B14F-4D97-AF65-F5344CB8AC3E}">
        <p14:creationId xmlns:p14="http://schemas.microsoft.com/office/powerpoint/2010/main" val="1045014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81</Words>
  <Application>Microsoft Office PowerPoint</Application>
  <PresentationFormat>Geniş ekran</PresentationFormat>
  <Paragraphs>21</Paragraphs>
  <Slides>65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65</vt:i4>
      </vt:variant>
    </vt:vector>
  </HeadingPairs>
  <TitlesOfParts>
    <vt:vector size="70" baseType="lpstr">
      <vt:lpstr>Arial</vt:lpstr>
      <vt:lpstr>BankGothic Md BT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Cengizhan Topcu</cp:lastModifiedBy>
  <cp:revision>30</cp:revision>
  <dcterms:created xsi:type="dcterms:W3CDTF">2020-10-27T11:01:14Z</dcterms:created>
  <dcterms:modified xsi:type="dcterms:W3CDTF">2020-11-24T11:22:30Z</dcterms:modified>
</cp:coreProperties>
</file>